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Barlow Medium" panose="020B0604020202020204" charset="0"/>
      <p:regular r:id="rId26"/>
      <p:bold r:id="rId27"/>
      <p:italic r:id="rId28"/>
      <p:boldItalic r:id="rId29"/>
    </p:embeddedFont>
    <p:embeddedFont>
      <p:font typeface="Barlow" panose="020B0604020202020204" charset="0"/>
      <p:regular r:id="rId30"/>
      <p:bold r:id="rId31"/>
      <p:italic r:id="rId32"/>
      <p:boldItalic r:id="rId33"/>
    </p:embeddedFont>
    <p:embeddedFont>
      <p:font typeface="Anaheim" panose="020B0604020202020204" charset="0"/>
      <p:regular r:id="rId34"/>
    </p:embeddedFont>
    <p:embeddedFont>
      <p:font typeface="Raleway" panose="020B0604020202020204" charset="0"/>
      <p:regular r:id="rId35"/>
      <p:bold r:id="rId36"/>
      <p:italic r:id="rId37"/>
      <p:boldItalic r:id="rId38"/>
    </p:embeddedFont>
    <p:embeddedFont>
      <p:font typeface="Space Grotesk" panose="020B0604020202020204" charset="0"/>
      <p:regular r:id="rId39"/>
      <p:bold r:id="rId40"/>
    </p:embeddedFont>
    <p:embeddedFont>
      <p:font typeface="Open Sans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40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Bahmni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Ntaole 201902695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  Lehlohonolo</a:t>
            </a:r>
            <a:r>
              <a:rPr lang="en-US" dirty="0" smtClean="0"/>
              <a:t>Matsikane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Supervisor: Mr. </a:t>
            </a:r>
            <a:r>
              <a:rPr lang="en-US" dirty="0" err="1" smtClean="0"/>
              <a:t>Lebajoa</a:t>
            </a:r>
            <a:r>
              <a:rPr lang="en-US" dirty="0" smtClean="0"/>
              <a:t> </a:t>
            </a:r>
            <a:r>
              <a:rPr lang="en-US" dirty="0" smtClean="0"/>
              <a:t>Mphatsi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smtClean="0"/>
              <a:t>Synchronization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695923" y="0"/>
            <a:ext cx="5448077" cy="5047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In </a:t>
            </a:r>
            <a:r>
              <a:rPr lang="en-US" sz="1800" dirty="0"/>
              <a:t>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a:t>
            </a: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22958" y="32004"/>
            <a:ext cx="3657935" cy="3048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58839504</a:t>
            </a:r>
            <a:endParaRPr dirty="0"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Bahmni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smtClean="0"/>
              <a:t>Brahmi </a:t>
            </a:r>
            <a:r>
              <a:rPr lang="en-US" dirty="0" smtClean="0"/>
              <a:t>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Bahmni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Bahmni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</TotalTime>
  <Words>922</Words>
  <Application>Microsoft Office PowerPoint</Application>
  <PresentationFormat>On-screen Show (16:9)</PresentationFormat>
  <Paragraphs>170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Barlow Medium</vt:lpstr>
      <vt:lpstr>Barlow</vt:lpstr>
      <vt:lpstr>Anaheim</vt:lpstr>
      <vt:lpstr>Arial</vt:lpstr>
      <vt:lpstr>Raleway</vt:lpstr>
      <vt:lpstr>Nunito Light</vt:lpstr>
      <vt:lpstr>Space Grotesk</vt:lpstr>
      <vt:lpstr>Wingdings</vt:lpstr>
      <vt:lpstr>Open Sans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  In 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72</cp:revision>
  <dcterms:modified xsi:type="dcterms:W3CDTF">2023-11-16T13:23:04Z</dcterms:modified>
</cp:coreProperties>
</file>